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849702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 с переходом на северо-западный 9-14, ночью порывы 15-20 м/с. Температура воздуха ночью 12-14,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311372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5942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1154</cp:revision>
  <cp:lastPrinted>2021-07-01T03:56:27Z</cp:lastPrinted>
  <dcterms:created xsi:type="dcterms:W3CDTF">2024-09-22T07:48:17Z</dcterms:created>
  <dcterms:modified xsi:type="dcterms:W3CDTF">2026-05-09T08:36:52Z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